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6356"/>
  </p:normalViewPr>
  <p:slideViewPr>
    <p:cSldViewPr snapToGrid="0">
      <p:cViewPr>
        <p:scale>
          <a:sx n="183" d="100"/>
          <a:sy n="183" d="100"/>
        </p:scale>
        <p:origin x="-2168" y="-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E3DD-CA01-1A5E-B3DD-9018543C9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68A83F-8387-8BA8-BFF0-9D42E9559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7ADD9-BF2B-4509-8170-C16D1D16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87262-4962-65C3-C58A-303396F91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6E518-0503-AB39-2487-5360E7C8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7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3E41-CD2F-C6BF-DC34-4886CC50B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1B7CF-C18A-C5E5-E977-A59002609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B4266-E716-21F9-FC7D-16943236F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F74AC-21DD-DFB2-0948-D234B0F0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4715F-A397-2FAA-D822-1491D4A9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45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0F287-04C8-9BEC-5ADD-C09819494A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3AA4AB-C210-1527-B58C-43E0477C4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128C5-DC3F-3321-62CE-19A0C0890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690E-5DC5-D3D7-A62F-816B1C976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8510C-FD6E-C48B-AAD6-7F94D7D6E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27697-AC2C-A0C5-D320-BC98D04D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D361-758C-8EFA-F733-615D94D64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46D94-05C2-0B64-B95E-A021C0F60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CC114-4D33-72E9-5CCA-4F7256C3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A2A9A-9CD3-CE77-6413-BD19BF86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3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94582-C7DA-F9E2-B70E-3AF4A5BD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236C2-690C-A646-0132-E523A9EAA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49FCC-9082-229F-929E-493F28151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A0E8E-1093-C1D8-209D-06C8EA8B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CE9F6-F8FC-ACC6-87AF-EBD73F35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3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583E6-B355-8F8D-5A37-FCFE1A24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5BA1E-E6CE-DCED-065F-BD8D54EEC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CDA99-86EB-51DD-6F59-BB122AC43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46F4B-8AD9-212E-624E-7562F60C3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25B88-92CD-D012-6140-123C1A477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47D30-3E3A-DDE7-C6BB-022EC440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3263-45F6-3C79-169F-1A14B7CD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EAF06-D068-A69E-D7A0-E4B5B71FE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C9475-99BE-2FD5-06DF-7B06E9923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3B6FF-D729-9970-301D-DE7A503CF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C7B0C9-DEA9-E8F6-EF1B-BE60365AB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31862D-695C-30D0-83BE-D9C65D301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C25AE-1B90-D3EA-CAAB-A9F6CB60F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8FB9E8-8BE4-8DAE-8279-BF50A448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34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636A2-5BB6-46D9-5A31-44276891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546355-BEDC-0779-1897-CB38BD4B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5092E1-E6D3-9CA6-437B-CB1DE02CB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49B794-5D66-6382-F010-E251E27E0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2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A3713-E4E4-8E9D-6F7C-652298202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8A0EDC-9C21-A4FC-3506-554224434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B7ECE-6379-8024-C00A-7ADE6C305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2BB39-3291-46C5-0E02-827B186A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486DB-1E67-7D42-BAAB-B9776D6ED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AAE42-D21C-0342-07AC-E546AB87B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CB1F2-E71D-EEC3-3DB7-273CDAF0C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03EA1-3FAA-B549-FDA1-E6E8F5AC6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7200B-8954-5999-6C4E-B43876A28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2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5C8D0-AF40-005C-A3F7-F518CCB7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6C04D7-B460-9691-6782-D57333F5F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B3CECB-E756-9B04-CE84-34A2D8F98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16748-2C7F-9A98-412E-0E68BB545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1EBF9-FAAB-C446-A3C0-4B8976539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DCBEF-8D83-17FE-9728-75E9B53B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1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4EE29D-58DE-4811-B1DE-6779B7146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5B341-C40C-620A-DCD1-11DCF25A1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7A5BB-3C35-380F-AF19-C3050C234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5858F-385F-36A4-0BF0-9A5156ECF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353CD-F184-37EA-502D-37A83CAA7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3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0B28-9F5C-B1AD-AF63-97FF6470FF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ADF1F-E7FD-4ADA-86D8-FF9F068518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0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494FE-E062-62AA-2AFF-1AE1A179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3889F-D86E-CE72-287F-8C432BC3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5673"/>
            <a:ext cx="10515600" cy="621290"/>
          </a:xfrm>
        </p:spPr>
        <p:txBody>
          <a:bodyPr/>
          <a:lstStyle/>
          <a:p>
            <a:r>
              <a:rPr lang="en-US" dirty="0"/>
              <a:t>banner</a:t>
            </a:r>
          </a:p>
        </p:txBody>
      </p:sp>
      <p:pic>
        <p:nvPicPr>
          <p:cNvPr id="5" name="Picture 4" descr="A digital clock with wires&#10;&#10;Description automatically generated">
            <a:extLst>
              <a:ext uri="{FF2B5EF4-FFF2-40B4-BE49-F238E27FC236}">
                <a16:creationId xmlns:a16="http://schemas.microsoft.com/office/drawing/2014/main" id="{9C53BE7D-0E92-9A93-F49A-BBDA43642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628" y="2626209"/>
            <a:ext cx="2041480" cy="1325564"/>
          </a:xfrm>
          <a:prstGeom prst="rect">
            <a:avLst/>
          </a:prstGeom>
        </p:spPr>
      </p:pic>
      <p:pic>
        <p:nvPicPr>
          <p:cNvPr id="6" name="Picture 5" descr="A blue watch with a yellow and yellow face&#10;&#10;Description automatically generated">
            <a:extLst>
              <a:ext uri="{FF2B5EF4-FFF2-40B4-BE49-F238E27FC236}">
                <a16:creationId xmlns:a16="http://schemas.microsoft.com/office/drawing/2014/main" id="{D94B2B36-14D4-3D61-B879-BBB1A729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91" y="2615634"/>
            <a:ext cx="1247162" cy="1336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48F0E0-A6D2-BD50-059C-CA91B9AD5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344" y="2516341"/>
            <a:ext cx="1336890" cy="1435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B4B1F0-FBFD-F94B-7AE0-765690047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699" y="2626209"/>
            <a:ext cx="229030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1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6692</TotalTime>
  <Words>2</Words>
  <Application>Microsoft Macintosh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Banner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McCreary</dc:creator>
  <cp:lastModifiedBy>Dan McCreary</cp:lastModifiedBy>
  <cp:revision>3</cp:revision>
  <dcterms:created xsi:type="dcterms:W3CDTF">2023-10-01T01:15:38Z</dcterms:created>
  <dcterms:modified xsi:type="dcterms:W3CDTF">2023-10-19T03:42:51Z</dcterms:modified>
</cp:coreProperties>
</file>